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DE91-384F-7F7F-4C13-2694F0411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E5C87-74CA-11A8-8E21-702C9AD10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3E3E6-6019-CDC4-7BE1-98DC52E4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0A3DF-A047-F946-9AF0-3F3F572C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FC2B4-7302-41BD-CB74-8D943731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4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88632-8538-976E-E60A-2D500F9ED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53B45-8334-D85A-5824-11AE6CA56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F95C7-11ED-1DF4-9546-BDE9C3BB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CA7CF-F6D7-8628-D68A-AC750CB2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D3F66-32FB-1F25-A40A-FC932560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8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4606F0-1B00-36EB-0500-8951DA93E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DDFF6-0E42-1451-E8E3-CEC295CE2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425F1-7E0F-F9FD-62EE-EDBA2C44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16B38-923C-D3A9-12FA-15863561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C8A8-571B-7A4E-EE9A-723D50AF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46671-D23A-4944-18E0-9723E294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5992D-9C5F-C0C3-E06D-A27791705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9126B-90E4-27F6-BA2C-1B57DE4A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3493F-C4FA-944B-1848-C18A908A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E00EA-883C-E696-258F-4B523438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7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F287B-A1F9-1806-664A-EC35121E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462DC-E894-0E3D-A893-B625C4EC7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C4893-3B2C-40A3-7FFB-18289C53F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5A76A-2543-1183-A985-5C8023F3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211CB-C8BF-CBAC-847A-E02AC001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2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7DCA-7D6E-6C16-5A17-C733634D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2B021-935B-CD7E-DAB9-49F6847A0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05675-1F4C-2AF4-0C19-E93F12C01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979F6-41F1-633A-F9BD-BF61F401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ECF27-30E2-889A-B146-039ECE86D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A576E-4EFA-165A-C650-413C18B1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9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BAE6-4DEB-6F4F-8BAB-D3D7B5CC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D649A-068A-5602-E5B0-23F553DD4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4D3FD-21B2-6AC7-C28B-7EC4FF492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46859-3BCE-2419-1124-822283851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1D314-2C56-CFD4-70BC-130F745C5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9F01E-7D07-B91E-7308-8E905E6F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EAF3B-B210-E625-C01F-11BE4368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A607A-CCE1-7F5F-807B-3E4B1245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8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51DA7-65FB-33F1-B401-BD1768BA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8FB39-83B6-AF74-DF49-92188C34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5EC11-0AF6-A6C2-9F11-5A4E28029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54AF8-BB13-E8F8-4410-048FD419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0DB71F-DCE5-A1A1-F34C-0B748AF9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7AF6F-F5BD-26FD-AB1F-15DBBC0C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A3E2F-01B7-53C0-8C0A-40F985BA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81154-1001-C114-B43A-0D1EB4BB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F6803-F61E-7AB0-196A-F82E1DC1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28B11-6CBE-FC40-A4C6-952061E93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E382C-AF11-6C1C-92D6-3604472E8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51AC6-C9B0-08D0-0B18-D2C72436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71E9F-8F3C-930C-48D9-8677978B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3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8FF4-3F83-84C9-9DA6-A7028F96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87069-C799-E224-283E-8308A7CD3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7BB38-441C-4A59-9AD0-485BD5D48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AB64E-6076-9059-D4F3-5E138C68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1A5BE-B055-52DC-F6ED-70D4A87C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7E98C-177B-4A87-4AD5-0E15A2A9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1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521829-2528-C4F0-9EA2-0C2AE9D3C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50001-C7B4-8DCB-C868-58615AFB2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DB6D6-1731-81FB-41B4-B46092997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A64A0-9951-4626-AEAA-6F027ED22782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93758-E4F8-B17B-6277-4C76E5C7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029A9-F0DB-F2E7-9897-8DCD7504E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CC2FF4-0AED-4BDB-885A-D981E47F0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0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andout Header - UCSF Continuing Education Portal in CloudCME.">
            <a:extLst>
              <a:ext uri="{FF2B5EF4-FFF2-40B4-BE49-F238E27FC236}">
                <a16:creationId xmlns:a16="http://schemas.microsoft.com/office/drawing/2014/main" id="{7D862D26-422B-10E8-D1FF-CD171440B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601064"/>
            <a:ext cx="9613397" cy="1249739"/>
          </a:xfrm>
          <a:prstGeom prst="rect">
            <a:avLst/>
          </a:prstGeom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6736EC-2BAC-4936-D019-FBE08D355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8000" dirty="0"/>
              <a:t>Texting Attendance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39D25-5211-8F5A-2921-EEB2857FF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Sample instruction slides for your audience.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750F7ECE-9D04-17C2-E883-B758A6B8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6930" y="1997333"/>
            <a:ext cx="413004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/>
            <a:r>
              <a:rPr lang="en-US" sz="18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UCSF Continuing Education Portal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2372C-16C1-1B48-D14E-31F14C30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Pair Your Phone to Record 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71B7-1076-5045-BB0F-521E0BCF5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must have an account in the UCSF CE Portal to claim credit.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This process must only be completed once.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Text your email address used in your profile to opt-in:</a:t>
            </a:r>
          </a:p>
          <a:p>
            <a:pPr marL="0" indent="0" algn="ctr">
              <a:buNone/>
            </a:pPr>
            <a:r>
              <a:rPr lang="en-US" sz="3600" b="1" dirty="0"/>
              <a:t>(833) 992 – 1812</a:t>
            </a:r>
          </a:p>
          <a:p>
            <a:pPr marL="0" indent="0">
              <a:buNone/>
            </a:pPr>
            <a:r>
              <a:rPr lang="en-US" dirty="0"/>
              <a:t>2. Save the number to your contacts, e.g. UCSF CloudCME.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 activity code will be provided to claim credit during the session.</a:t>
            </a:r>
          </a:p>
        </p:txBody>
      </p:sp>
    </p:spTree>
    <p:extLst>
      <p:ext uri="{BB962C8B-B14F-4D97-AF65-F5344CB8AC3E}">
        <p14:creationId xmlns:p14="http://schemas.microsoft.com/office/powerpoint/2010/main" val="14431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2034-56CA-63E7-B170-B68A6DF00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Claim Credit for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EBA2-2873-D9B0-A57F-41130D797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Text the following Activity ID to </a:t>
            </a:r>
            <a:r>
              <a:rPr lang="en-US" b="1" dirty="0"/>
              <a:t>(833) 992-1812.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screenshot of a message&#10;&#10;AI-generated content may be incorrect.">
            <a:extLst>
              <a:ext uri="{FF2B5EF4-FFF2-40B4-BE49-F238E27FC236}">
                <a16:creationId xmlns:a16="http://schemas.microsoft.com/office/drawing/2014/main" id="{F53F9B4D-A2E8-D0ED-5190-2683276C7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684" y="2534285"/>
            <a:ext cx="4550116" cy="36426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B7BCE6-F8F8-0B06-0A03-A7AC029A51E9}"/>
              </a:ext>
            </a:extLst>
          </p:cNvPr>
          <p:cNvSpPr/>
          <p:nvPr/>
        </p:nvSpPr>
        <p:spPr>
          <a:xfrm>
            <a:off x="1590675" y="2933700"/>
            <a:ext cx="4657725" cy="23717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/>
              <a:t>000000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8E12F-2284-13CB-815D-457C4E6C6670}"/>
              </a:ext>
            </a:extLst>
          </p:cNvPr>
          <p:cNvSpPr txBox="1"/>
          <p:nvPr/>
        </p:nvSpPr>
        <p:spPr>
          <a:xfrm>
            <a:off x="1590674" y="5829300"/>
            <a:ext cx="465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On iOS, be sure you use SMS Text and not iMessage.</a:t>
            </a:r>
          </a:p>
        </p:txBody>
      </p:sp>
    </p:spTree>
    <p:extLst>
      <p:ext uri="{BB962C8B-B14F-4D97-AF65-F5344CB8AC3E}">
        <p14:creationId xmlns:p14="http://schemas.microsoft.com/office/powerpoint/2010/main" val="405955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Texting Attendance</vt:lpstr>
      <vt:lpstr>To Pair Your Phone to Record Attendance</vt:lpstr>
      <vt:lpstr>To Claim Credit for this Session</vt:lpstr>
    </vt:vector>
  </TitlesOfParts>
  <Company>UCSF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Peters, Tymothi</dc:creator>
  <cp:lastModifiedBy>Peters, Tymothi</cp:lastModifiedBy>
  <cp:revision>1</cp:revision>
  <dcterms:created xsi:type="dcterms:W3CDTF">2025-07-11T00:15:41Z</dcterms:created>
  <dcterms:modified xsi:type="dcterms:W3CDTF">2025-07-11T00:27:03Z</dcterms:modified>
</cp:coreProperties>
</file>